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1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0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1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3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6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8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8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2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5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F327A-7446-49A2-962C-069DDCAC31B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78A64-27D0-4407-AD5F-95E6FE28A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39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887"/>
          <a:stretch/>
        </p:blipFill>
        <p:spPr>
          <a:xfrm rot="5400000">
            <a:off x="2932992" y="3941076"/>
            <a:ext cx="1763008" cy="17797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0" t="3657" r="759"/>
          <a:stretch/>
        </p:blipFill>
        <p:spPr>
          <a:xfrm rot="5400000">
            <a:off x="7324282" y="4070812"/>
            <a:ext cx="1780377" cy="15376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4" b="9591"/>
          <a:stretch/>
        </p:blipFill>
        <p:spPr>
          <a:xfrm rot="5400000">
            <a:off x="776954" y="4117134"/>
            <a:ext cx="1734950" cy="1348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3" r="1"/>
          <a:stretch/>
        </p:blipFill>
        <p:spPr>
          <a:xfrm rot="5400000">
            <a:off x="5193505" y="3926240"/>
            <a:ext cx="1763008" cy="18094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0" t="952" r="4191"/>
          <a:stretch/>
        </p:blipFill>
        <p:spPr>
          <a:xfrm rot="5400000">
            <a:off x="9543430" y="3985950"/>
            <a:ext cx="1805795" cy="16819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0066" y="624894"/>
            <a:ext cx="965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Monday 3</a:t>
            </a:r>
            <a:r>
              <a:rPr lang="en-GB" b="1" u="sng" baseline="30000" dirty="0" smtClean="0"/>
              <a:t>rd</a:t>
            </a:r>
            <a:r>
              <a:rPr lang="en-GB" b="1" u="sng" dirty="0" smtClean="0"/>
              <a:t> October 2019</a:t>
            </a:r>
            <a:r>
              <a:rPr lang="en-GB" b="1" dirty="0" smtClean="0"/>
              <a:t>                                                                   </a:t>
            </a:r>
            <a:r>
              <a:rPr lang="en-GB" b="1" u="sng" dirty="0" smtClean="0"/>
              <a:t>LO: I can verbalise French greetings</a:t>
            </a:r>
            <a:endParaRPr lang="en-GB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270972" y="1846251"/>
            <a:ext cx="4055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Today we started our French topic by learning about French greetings. </a:t>
            </a:r>
            <a:r>
              <a:rPr lang="en-GB" dirty="0"/>
              <a:t>W</a:t>
            </a:r>
            <a:r>
              <a:rPr lang="en-GB" dirty="0" smtClean="0"/>
              <a:t>e then turned to the person next to us to practice these greetings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88643" y="1179170"/>
            <a:ext cx="408068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Hello </a:t>
            </a:r>
            <a:r>
              <a:rPr lang="en-GB" dirty="0" smtClean="0">
                <a:sym typeface="Wingdings" panose="05000000000000000000" pitchFamily="2" charset="2"/>
              </a:rPr>
              <a:t> _________________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Goodbye  _______________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/>
              <a:t>How are you? </a:t>
            </a:r>
            <a:r>
              <a:rPr lang="en-GB" dirty="0" smtClean="0">
                <a:sym typeface="Wingdings" panose="05000000000000000000" pitchFamily="2" charset="2"/>
              </a:rPr>
              <a:t> ___________________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42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Howe</dc:creator>
  <cp:lastModifiedBy>Patrice Howe</cp:lastModifiedBy>
  <cp:revision>5</cp:revision>
  <cp:lastPrinted>2019-10-17T13:35:43Z</cp:lastPrinted>
  <dcterms:created xsi:type="dcterms:W3CDTF">2019-10-17T13:05:00Z</dcterms:created>
  <dcterms:modified xsi:type="dcterms:W3CDTF">2019-10-17T13:45:38Z</dcterms:modified>
</cp:coreProperties>
</file>